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2" r:id="rId4"/>
    <p:sldId id="323" r:id="rId5"/>
    <p:sldId id="31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10" r:id="rId14"/>
    <p:sldId id="301" r:id="rId15"/>
    <p:sldId id="302" r:id="rId16"/>
    <p:sldId id="303" r:id="rId17"/>
    <p:sldId id="304" r:id="rId18"/>
    <p:sldId id="314" r:id="rId19"/>
    <p:sldId id="319" r:id="rId20"/>
    <p:sldId id="305" r:id="rId21"/>
    <p:sldId id="320" r:id="rId22"/>
    <p:sldId id="306" r:id="rId23"/>
    <p:sldId id="307" r:id="rId24"/>
    <p:sldId id="308" r:id="rId25"/>
    <p:sldId id="309" r:id="rId26"/>
    <p:sldId id="318" r:id="rId27"/>
    <p:sldId id="313" r:id="rId28"/>
    <p:sldId id="316" r:id="rId29"/>
    <p:sldId id="317" r:id="rId30"/>
    <p:sldId id="311" r:id="rId31"/>
    <p:sldId id="32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7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1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7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5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44E5-40FB-449B-8912-BF216828CD36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초기 접속 화면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30552"/>
              </p:ext>
            </p:extLst>
          </p:nvPr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8A43425-60BD-4F39-844A-3DAA7DA1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95" y="0"/>
            <a:ext cx="380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운동방법 페이지 </a:t>
            </a:r>
            <a:endParaRPr lang="en-US" altLang="ko-KR" dirty="0"/>
          </a:p>
          <a:p>
            <a:r>
              <a:rPr lang="ko-KR" altLang="en-US" dirty="0"/>
              <a:t>상체</a:t>
            </a:r>
            <a:r>
              <a:rPr lang="en-US" altLang="ko-KR" dirty="0"/>
              <a:t>/ </a:t>
            </a:r>
            <a:r>
              <a:rPr lang="ko-KR" altLang="en-US" dirty="0"/>
              <a:t>하체</a:t>
            </a:r>
            <a:r>
              <a:rPr lang="en-US" altLang="ko-KR" dirty="0"/>
              <a:t>/ </a:t>
            </a:r>
            <a:r>
              <a:rPr lang="ko-KR" altLang="en-US" dirty="0"/>
              <a:t>바디 운동 </a:t>
            </a:r>
            <a:r>
              <a:rPr lang="en-US" altLang="ko-KR" dirty="0"/>
              <a:t>DETAIL</a:t>
            </a:r>
          </a:p>
          <a:p>
            <a:r>
              <a:rPr lang="ko-KR" altLang="en-US" dirty="0"/>
              <a:t>클릭 </a:t>
            </a:r>
            <a:r>
              <a:rPr lang="en-US" altLang="ko-KR" dirty="0"/>
              <a:t>=&gt; </a:t>
            </a:r>
            <a:r>
              <a:rPr lang="ko-KR" altLang="en-US" dirty="0"/>
              <a:t>어깨운동 클릭 </a:t>
            </a:r>
            <a:r>
              <a:rPr lang="en-US" altLang="ko-KR" dirty="0"/>
              <a:t>=&gt;</a:t>
            </a:r>
          </a:p>
          <a:p>
            <a:r>
              <a:rPr lang="ko-KR" altLang="en-US" dirty="0"/>
              <a:t>어깨운동에 대한 상세설명 표시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7405145" y="314871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1F97E7-DF43-45E8-A57F-FA54830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32" y="0"/>
            <a:ext cx="344073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AF269-BE5E-4B92-9574-8FB6A035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657" y="0"/>
            <a:ext cx="3308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9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861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식단표 페이지 </a:t>
            </a:r>
            <a:endParaRPr lang="en-US" altLang="ko-KR" dirty="0"/>
          </a:p>
          <a:p>
            <a:r>
              <a:rPr lang="ko-KR" altLang="en-US" dirty="0"/>
              <a:t>각 식단표 </a:t>
            </a:r>
            <a:r>
              <a:rPr lang="en-US" altLang="ko-KR" dirty="0"/>
              <a:t>DETAIL</a:t>
            </a:r>
          </a:p>
          <a:p>
            <a:r>
              <a:rPr lang="ko-KR" altLang="en-US" dirty="0"/>
              <a:t>클릭 </a:t>
            </a:r>
            <a:r>
              <a:rPr lang="en-US" altLang="ko-KR" dirty="0"/>
              <a:t>=&gt; </a:t>
            </a:r>
            <a:r>
              <a:rPr lang="ko-KR" altLang="en-US" dirty="0"/>
              <a:t>각 식단표의 아침 클릭 </a:t>
            </a:r>
            <a:r>
              <a:rPr lang="en-US" altLang="ko-KR" dirty="0"/>
              <a:t>=&gt;</a:t>
            </a:r>
          </a:p>
          <a:p>
            <a:r>
              <a:rPr lang="ko-KR" altLang="en-US" dirty="0"/>
              <a:t>아침식단에 대한 식단표 표시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7405145" y="314871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5C5E06-0BDD-4AA2-85B5-5FE76D59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52" y="0"/>
            <a:ext cx="325374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F36B6D-2BD7-4237-9EC9-293D74D3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13" y="0"/>
            <a:ext cx="3311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51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일반회원 운동영상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594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영상 페이지</a:t>
            </a:r>
            <a:endParaRPr lang="en-US" altLang="ko-KR" dirty="0"/>
          </a:p>
          <a:p>
            <a:r>
              <a:rPr lang="ko-KR" altLang="en-US" dirty="0"/>
              <a:t>상체</a:t>
            </a:r>
            <a:r>
              <a:rPr lang="en-US" altLang="ko-KR" dirty="0"/>
              <a:t>/ </a:t>
            </a:r>
            <a:r>
              <a:rPr lang="ko-KR" altLang="en-US" dirty="0"/>
              <a:t>어깨</a:t>
            </a:r>
            <a:r>
              <a:rPr lang="en-US" altLang="ko-KR" dirty="0"/>
              <a:t>/ </a:t>
            </a:r>
            <a:r>
              <a:rPr lang="ko-KR" altLang="en-US" dirty="0"/>
              <a:t>복근</a:t>
            </a:r>
            <a:r>
              <a:rPr lang="en-US" altLang="ko-KR" dirty="0"/>
              <a:t>/ </a:t>
            </a:r>
            <a:r>
              <a:rPr lang="ko-KR" altLang="en-US" dirty="0"/>
              <a:t>허리 클릭 </a:t>
            </a:r>
            <a:r>
              <a:rPr lang="en-US" altLang="ko-KR" dirty="0"/>
              <a:t>=&gt; </a:t>
            </a:r>
          </a:p>
          <a:p>
            <a:r>
              <a:rPr lang="ko-KR" altLang="en-US" dirty="0"/>
              <a:t>각 운동에 대한 영상 표시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060232" y="319225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62809-0572-4238-A0F2-B4C151BA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05" y="0"/>
            <a:ext cx="350484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9B5AC5-87C1-4043-A540-E5267987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749" y="0"/>
            <a:ext cx="360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0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51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결제회원 운동영상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6760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영상 페이지</a:t>
            </a:r>
            <a:endParaRPr lang="en-US" altLang="ko-KR" dirty="0"/>
          </a:p>
          <a:p>
            <a:r>
              <a:rPr lang="ko-KR" altLang="en-US" dirty="0"/>
              <a:t>상체</a:t>
            </a:r>
            <a:r>
              <a:rPr lang="en-US" altLang="ko-KR" dirty="0"/>
              <a:t>/ </a:t>
            </a:r>
            <a:r>
              <a:rPr lang="ko-KR" altLang="en-US" dirty="0"/>
              <a:t>어깨</a:t>
            </a:r>
            <a:r>
              <a:rPr lang="en-US" altLang="ko-KR" dirty="0"/>
              <a:t>/ </a:t>
            </a:r>
            <a:r>
              <a:rPr lang="ko-KR" altLang="en-US" dirty="0"/>
              <a:t>복근</a:t>
            </a:r>
            <a:r>
              <a:rPr lang="en-US" altLang="ko-KR" dirty="0"/>
              <a:t>/ </a:t>
            </a:r>
            <a:r>
              <a:rPr lang="ko-KR" altLang="en-US" dirty="0"/>
              <a:t>허리 클릭 </a:t>
            </a:r>
            <a:r>
              <a:rPr lang="en-US" altLang="ko-KR" dirty="0"/>
              <a:t>=&gt; </a:t>
            </a:r>
          </a:p>
          <a:p>
            <a:r>
              <a:rPr lang="ko-KR" altLang="en-US" dirty="0"/>
              <a:t>각 운동에 대한 영상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상체 검색 시 영상 제목에 상체가 </a:t>
            </a:r>
            <a:endParaRPr lang="en-US" altLang="ko-KR" dirty="0"/>
          </a:p>
          <a:p>
            <a:r>
              <a:rPr lang="ko-KR" altLang="en-US" dirty="0"/>
              <a:t>포함된 영상이 표시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060232" y="319225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EBBE5F-F0C6-454E-936D-9E5C9F3A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93" y="0"/>
            <a:ext cx="338534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1A973B-5271-47AA-8C25-8168758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46" y="0"/>
            <a:ext cx="3546159" cy="3183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40332E-7DCF-40BB-81DE-35BC7B3F5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47" y="3183351"/>
            <a:ext cx="4272535" cy="3674649"/>
          </a:xfrm>
          <a:prstGeom prst="rect">
            <a:avLst/>
          </a:prstGeom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FA4BA25A-0006-4577-A8E0-163F532923AB}"/>
              </a:ext>
            </a:extLst>
          </p:cNvPr>
          <p:cNvSpPr/>
          <p:nvPr/>
        </p:nvSpPr>
        <p:spPr>
          <a:xfrm>
            <a:off x="7269630" y="483136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85985620-0721-4506-B346-6FCD64ACD671}"/>
              </a:ext>
            </a:extLst>
          </p:cNvPr>
          <p:cNvSpPr/>
          <p:nvPr/>
        </p:nvSpPr>
        <p:spPr>
          <a:xfrm>
            <a:off x="7269631" y="164801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79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33255"/>
              </p:ext>
            </p:extLst>
          </p:nvPr>
        </p:nvGraphicFramePr>
        <p:xfrm>
          <a:off x="186514" y="1750648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운동기구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보조식품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광고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15A74D4-170C-47B8-A0D4-4878338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57" y="847805"/>
            <a:ext cx="7121929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3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보조식품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0CCFA-4A5D-4E9B-8536-E3BBC9E6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44" y="1032471"/>
            <a:ext cx="7968319" cy="54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0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운동기구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80E80B-97AB-4288-9F7C-34D3E654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85291"/>
            <a:ext cx="7979773" cy="54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1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상세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29225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쇼핑 상품 상세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장바구니에 담을 수 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바로구매를</a:t>
            </a:r>
            <a:r>
              <a:rPr lang="ko-KR" altLang="en-US" dirty="0"/>
              <a:t> 클릭하면 결제</a:t>
            </a:r>
            <a:endParaRPr lang="en-US" altLang="ko-KR" dirty="0"/>
          </a:p>
          <a:p>
            <a:r>
              <a:rPr lang="ko-KR" altLang="en-US" dirty="0"/>
              <a:t>페이지가 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2A8D1-A009-4DEC-B08A-0049D8DE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51" y="0"/>
            <a:ext cx="420136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F4A054-F263-423E-92F0-D38ABE3B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776" y="0"/>
            <a:ext cx="4336224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0E3C81ED-0B69-4755-B34E-50AFC6910287}"/>
              </a:ext>
            </a:extLst>
          </p:cNvPr>
          <p:cNvSpPr/>
          <p:nvPr/>
        </p:nvSpPr>
        <p:spPr>
          <a:xfrm>
            <a:off x="7366638" y="325917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42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장바구니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876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마이 페이지에서 </a:t>
            </a:r>
            <a:r>
              <a:rPr lang="ko-KR" altLang="en-US" dirty="0" err="1"/>
              <a:t>장비구니</a:t>
            </a:r>
            <a:r>
              <a:rPr lang="ko-KR" altLang="en-US" dirty="0"/>
              <a:t> 클릭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장바구니에서 구매를 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이름을 클릭하여 삭제를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쇼핑하기를 클릭하여 쇼핑을 다시</a:t>
            </a:r>
            <a:endParaRPr lang="en-US" altLang="ko-KR" dirty="0"/>
          </a:p>
          <a:p>
            <a:r>
              <a:rPr lang="ko-KR" altLang="en-US" dirty="0"/>
              <a:t>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7DE05-C065-4990-B6E4-0147AB8B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8" y="47625"/>
            <a:ext cx="7851321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1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주문내역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6455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마이 페이지에서 주문내역 클릭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주문내역에서 이름을 클릭하여 </a:t>
            </a:r>
            <a:endParaRPr lang="en-US" altLang="ko-KR" dirty="0"/>
          </a:p>
          <a:p>
            <a:r>
              <a:rPr lang="ko-KR" altLang="en-US" dirty="0"/>
              <a:t>삭제를 할 수 있다</a:t>
            </a:r>
            <a:r>
              <a:rPr lang="en-US" altLang="ko-KR" dirty="0"/>
              <a:t>. </a:t>
            </a:r>
            <a:r>
              <a:rPr lang="ko-KR" altLang="en-US" dirty="0"/>
              <a:t>쇼핑하기를 </a:t>
            </a:r>
            <a:endParaRPr lang="en-US" altLang="ko-KR" dirty="0"/>
          </a:p>
          <a:p>
            <a:r>
              <a:rPr lang="ko-KR" altLang="en-US" dirty="0"/>
              <a:t>클릭하여 쇼핑을 다시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9D650-8DF6-4C6F-B095-5C8B40BD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28575"/>
            <a:ext cx="7851457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9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로그인 </a:t>
            </a:r>
            <a:r>
              <a:rPr lang="en-US" altLang="ko-KR" dirty="0"/>
              <a:t>&amp; </a:t>
            </a:r>
            <a:r>
              <a:rPr lang="ko-KR" altLang="en-US" dirty="0"/>
              <a:t>회원가입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2853" y="204055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2C663-7722-46F0-A24A-BB38635F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848"/>
            <a:ext cx="3649705" cy="2707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06" y="1090355"/>
            <a:ext cx="2126186" cy="5554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9CAA3-64D0-497C-BAD1-AE2E3495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78" y="1090355"/>
            <a:ext cx="2503260" cy="5554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FE3B20-70B4-4F9A-8F49-C66260DAE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213" y="1090355"/>
            <a:ext cx="2582033" cy="555471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033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8996030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97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공지사항 메인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제목 클릭하면 상세페이지로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0"/>
            <a:ext cx="4820006" cy="29415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DB981-2AD9-4542-875B-F6CF998D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29" y="3728164"/>
            <a:ext cx="6891474" cy="30157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5400000">
            <a:off x="7232458" y="316501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61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관리자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266" y="692493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관리자 공지사항 메인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제목 클릭하면 상세페이지로 이동</a:t>
            </a:r>
            <a:endParaRPr lang="en-US" altLang="ko-KR" dirty="0"/>
          </a:p>
          <a:p>
            <a:r>
              <a:rPr lang="ko-KR" altLang="en-US" dirty="0"/>
              <a:t>게시글 수정 클릭 시 제목과 내용을 수정할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 삭제 클릭 시 게시글이 삭제가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33" y="272084"/>
            <a:ext cx="4820006" cy="2941514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8358179">
            <a:off x="5667187" y="3302160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5599BD-9902-4F56-BA68-81E537A3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6487"/>
            <a:ext cx="5886994" cy="2578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49C0EB-9316-479F-89AE-364115B8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6" y="3339697"/>
            <a:ext cx="4954473" cy="3014878"/>
          </a:xfrm>
          <a:prstGeom prst="rect">
            <a:avLst/>
          </a:prstGeom>
        </p:spPr>
      </p:pic>
      <p:sp>
        <p:nvSpPr>
          <p:cNvPr id="9" name="오른쪽 화살표 9">
            <a:extLst>
              <a:ext uri="{FF2B5EF4-FFF2-40B4-BE49-F238E27FC236}">
                <a16:creationId xmlns:a16="http://schemas.microsoft.com/office/drawing/2014/main" id="{412A75F0-68E3-458D-BCDC-B514F097A38C}"/>
              </a:ext>
            </a:extLst>
          </p:cNvPr>
          <p:cNvSpPr/>
          <p:nvPr/>
        </p:nvSpPr>
        <p:spPr>
          <a:xfrm>
            <a:off x="6007326" y="484713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24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E1327-B928-4288-BC19-B1BA1442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59" y="0"/>
            <a:ext cx="31146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4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결제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결제 메인 페이지</a:t>
            </a:r>
            <a:endParaRPr lang="en-US" altLang="ko-KR" dirty="0"/>
          </a:p>
          <a:p>
            <a:r>
              <a:rPr lang="ko-KR" altLang="en-US" dirty="0"/>
              <a:t>결제를 클릭하면 결제 페이지로 이동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966B65-8B81-469A-9F41-C89C7C3E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49" y="0"/>
            <a:ext cx="368372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7F1BD-C4B0-4DC9-A1D4-9107810D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029" y="0"/>
            <a:ext cx="3526971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4A334DD0-C2CA-4E52-A2B3-8161D64698A8}"/>
              </a:ext>
            </a:extLst>
          </p:cNvPr>
          <p:cNvSpPr/>
          <p:nvPr/>
        </p:nvSpPr>
        <p:spPr>
          <a:xfrm>
            <a:off x="8039794" y="301533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168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일반회원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일반회원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76726"/>
              </p:ext>
            </p:extLst>
          </p:nvPr>
        </p:nvGraphicFramePr>
        <p:xfrm>
          <a:off x="186514" y="1750648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AEAA639-F354-4797-A477-1B74EC4E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75" y="-1"/>
            <a:ext cx="622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4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86514" y="1750648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A07CEC-200E-4C20-BA31-B356111B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50" y="0"/>
            <a:ext cx="624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  <a:p>
            <a:r>
              <a:rPr lang="ko-KR" altLang="en-US" dirty="0"/>
              <a:t>트레이너가 미션과 추천식단을 준 상태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86514" y="1750648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FEA858-1B5A-4F02-BDAD-C895BDD3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75" y="0"/>
            <a:ext cx="55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94513"/>
              </p:ext>
            </p:extLst>
          </p:nvPr>
        </p:nvGraphicFramePr>
        <p:xfrm>
          <a:off x="186514" y="1750648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회원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 미션추가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894F6F-2D96-4C79-A93E-389AF2AE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96" y="-1"/>
            <a:ext cx="711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6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회원관리</a:t>
            </a:r>
            <a:endParaRPr lang="en-US" altLang="ko-KR" dirty="0"/>
          </a:p>
          <a:p>
            <a:r>
              <a:rPr lang="ko-KR" altLang="en-US" dirty="0"/>
              <a:t>트레이너의 내 회원 관리를 클릭하여</a:t>
            </a:r>
            <a:endParaRPr lang="en-US" altLang="ko-KR" dirty="0"/>
          </a:p>
          <a:p>
            <a:r>
              <a:rPr lang="ko-KR" altLang="en-US" dirty="0"/>
              <a:t>운동과 식단을 줄 회원을 선택한 다음 </a:t>
            </a:r>
            <a:endParaRPr lang="en-US" altLang="ko-KR" dirty="0"/>
          </a:p>
          <a:p>
            <a:r>
              <a:rPr lang="ko-KR" altLang="en-US" dirty="0"/>
              <a:t>운동과 식단을 정해준다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6C4DA8-5FBD-40C6-B33F-C9BC054D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51" y="0"/>
            <a:ext cx="326571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40DA6E-60CA-410C-B98D-7DA62775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23" y="0"/>
            <a:ext cx="3663601" cy="6858000"/>
          </a:xfrm>
          <a:prstGeom prst="rect">
            <a:avLst/>
          </a:prstGeom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777549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58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회원관리</a:t>
            </a:r>
            <a:endParaRPr lang="en-US" altLang="ko-KR" dirty="0"/>
          </a:p>
          <a:p>
            <a:r>
              <a:rPr lang="ko-KR" altLang="en-US" dirty="0"/>
              <a:t>트레이너의 미션주기를 클릭하여</a:t>
            </a:r>
            <a:endParaRPr lang="en-US" altLang="ko-KR" dirty="0"/>
          </a:p>
          <a:p>
            <a:r>
              <a:rPr lang="ko-KR" altLang="en-US" dirty="0"/>
              <a:t>미션을 줄 회원을 선택한 다음 </a:t>
            </a:r>
            <a:endParaRPr lang="en-US" altLang="ko-KR" dirty="0"/>
          </a:p>
          <a:p>
            <a:r>
              <a:rPr lang="ko-KR" altLang="en-US" dirty="0"/>
              <a:t>미션을 정해준다</a:t>
            </a:r>
            <a:r>
              <a:rPr lang="en-US" altLang="ko-KR" dirty="0"/>
              <a:t>.</a:t>
            </a:r>
          </a:p>
        </p:txBody>
      </p:sp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777549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D154B3-1F64-4A54-AC12-CABE8D37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1" y="2802799"/>
            <a:ext cx="5119575" cy="3510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08FA08-8AB3-49BF-97CE-E15DD2D8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9" y="0"/>
            <a:ext cx="5102831" cy="685800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3E1E3055-53FA-479F-A60F-890FBC55A5B8}"/>
              </a:ext>
            </a:extLst>
          </p:cNvPr>
          <p:cNvSpPr/>
          <p:nvPr/>
        </p:nvSpPr>
        <p:spPr>
          <a:xfrm>
            <a:off x="5951035" y="403422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88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이메일 인증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2214227" y="359237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0" y="984848"/>
            <a:ext cx="2126186" cy="5554712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4512683" y="361720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7260883" y="365216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5B413-0CEF-4318-8D95-DF21F484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38" y="1090355"/>
            <a:ext cx="1791192" cy="57676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5A4906-A228-4E61-A6DD-80441A4C3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99" y="1090354"/>
            <a:ext cx="2310706" cy="55788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88B8C9-C3A1-4574-9F07-77405921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588" y="1107992"/>
            <a:ext cx="2999829" cy="5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  <a:p>
            <a:r>
              <a:rPr lang="en-US" altLang="ko-KR" dirty="0"/>
              <a:t>     =&gt;      </a:t>
            </a:r>
            <a:r>
              <a:rPr lang="ko-KR" altLang="en-US" dirty="0"/>
              <a:t>트레이너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</a:t>
            </a:r>
            <a:r>
              <a:rPr lang="ko-KR" altLang="en-US" dirty="0"/>
              <a:t>일 대화 기능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=&gt;      </a:t>
            </a:r>
            <a:r>
              <a:rPr lang="ko-KR" altLang="en-US" dirty="0"/>
              <a:t>글등록을 통해 메시지 전송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76FD48-0AC2-4308-938E-6390B8C1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055"/>
            <a:ext cx="6503615" cy="42976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30F93-8575-49FC-974B-9B604824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83" y="2959769"/>
            <a:ext cx="5390117" cy="245425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9F2BCC66-60B4-4D21-B4C5-1E2AD5DB9328}"/>
              </a:ext>
            </a:extLst>
          </p:cNvPr>
          <p:cNvSpPr/>
          <p:nvPr/>
        </p:nvSpPr>
        <p:spPr>
          <a:xfrm>
            <a:off x="6432942" y="395354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228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038" y="2644170"/>
            <a:ext cx="673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/>
              <a:t>감사합니다</a:t>
            </a:r>
            <a:r>
              <a:rPr lang="en-US" altLang="ko-KR" sz="9600" dirty="0"/>
              <a:t>.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78318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주소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261AA-E683-4063-9CA0-C7647CCC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87" y="1272988"/>
            <a:ext cx="5703532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580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아이디 찾기 </a:t>
            </a:r>
            <a:r>
              <a:rPr lang="en-US" altLang="ko-KR" dirty="0"/>
              <a:t>&amp; </a:t>
            </a:r>
            <a:r>
              <a:rPr lang="ko-KR" altLang="en-US" dirty="0"/>
              <a:t>비밀번호 찾기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245776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596" y="367867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9207205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F8C04C-1F6F-4B91-84E8-C533680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35"/>
            <a:ext cx="3493006" cy="2450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C9E6E7-A961-421A-BFF2-233E18F6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109"/>
            <a:ext cx="3493006" cy="2746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04B949-13A3-45B8-9E0A-B2B91B93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91" y="1161355"/>
            <a:ext cx="2804013" cy="2450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DAD07D-EBA2-47A9-9C50-3E627B1A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2" y="1161355"/>
            <a:ext cx="2491344" cy="24501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69EA45-0A0A-41F2-9393-CD3AEB7F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765" y="1174075"/>
            <a:ext cx="2702235" cy="2437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502EB1-3CBF-4AB7-8647-53100E142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391" y="4014317"/>
            <a:ext cx="2804013" cy="24136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0050F5-CA18-4E2D-BE52-31C4D30F3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652" y="4014317"/>
            <a:ext cx="2432553" cy="24136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261CD1-3DF0-4398-9BC2-57300E56C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6988" y="3971108"/>
            <a:ext cx="2254000" cy="24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로그인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4C0577-47C5-4CEF-9FFD-03EBADD6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70" y="0"/>
            <a:ext cx="310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9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</a:t>
            </a:r>
            <a:r>
              <a:rPr lang="en-US" altLang="ko-KR" dirty="0"/>
              <a:t>PT</a:t>
            </a:r>
            <a:r>
              <a:rPr lang="ko-KR" altLang="en-US" dirty="0"/>
              <a:t>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115025"/>
              </p:ext>
            </p:extLst>
          </p:nvPr>
        </p:nvGraphicFramePr>
        <p:xfrm>
          <a:off x="896983" y="1554934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PT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운동방법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식단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운동동영상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BMI </a:t>
                      </a:r>
                      <a:r>
                        <a:rPr lang="ko-KR" altLang="en-US" sz="1400" dirty="0"/>
                        <a:t>측정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2557A3F-B623-464C-BE1E-EA6AE429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44" y="0"/>
            <a:ext cx="323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BMI</a:t>
            </a:r>
            <a:r>
              <a:rPr lang="ko-KR" altLang="en-US" dirty="0"/>
              <a:t> 측정 </a:t>
            </a:r>
            <a:r>
              <a:rPr lang="en-US" altLang="ko-KR" dirty="0"/>
              <a:t>: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나이 입력 후 계산하기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FBEF2-4568-4798-8703-156714F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53" y="1527611"/>
            <a:ext cx="8505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운동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22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게시판 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제목글</a:t>
            </a:r>
            <a:r>
              <a:rPr lang="ko-KR" altLang="en-US" dirty="0"/>
              <a:t> 클릭 </a:t>
            </a:r>
            <a:r>
              <a:rPr lang="en-US" altLang="ko-KR" dirty="0"/>
              <a:t>=&gt; </a:t>
            </a:r>
            <a:r>
              <a:rPr lang="ko-KR" altLang="en-US" dirty="0"/>
              <a:t>상세 페이지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6662F0-DE0A-441D-950C-BF13679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96" y="140676"/>
            <a:ext cx="4473694" cy="2966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E77D5-A2DF-4CF5-8F5E-2B8A364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55" y="3600428"/>
            <a:ext cx="7515061" cy="294853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 rot="5400000">
            <a:off x="7148377" y="315742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3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753</Words>
  <Application>Microsoft Office PowerPoint</Application>
  <PresentationFormat>와이드스크린</PresentationFormat>
  <Paragraphs>177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앵두</dc:creator>
  <cp:lastModifiedBy>70817</cp:lastModifiedBy>
  <cp:revision>36</cp:revision>
  <dcterms:created xsi:type="dcterms:W3CDTF">2019-01-20T20:22:26Z</dcterms:created>
  <dcterms:modified xsi:type="dcterms:W3CDTF">2021-05-03T10:46:43Z</dcterms:modified>
</cp:coreProperties>
</file>